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Geist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5ED43-90FB-492C-AAF2-C9ABFB99439C}" v="3" dt="2025-11-08T15:54:17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NASI GOVARDHAN" userId="321fea73358f70bc" providerId="LiveId" clId="{82227190-FC3D-4055-BE5B-259350B45CB4}"/>
    <pc:docChg chg="undo custSel addSld delSld modSld">
      <pc:chgData name="BONASI GOVARDHAN" userId="321fea73358f70bc" providerId="LiveId" clId="{82227190-FC3D-4055-BE5B-259350B45CB4}" dt="2025-11-08T15:54:23.974" v="62"/>
      <pc:docMkLst>
        <pc:docMk/>
      </pc:docMkLst>
      <pc:sldChg chg="addSp modSp mod">
        <pc:chgData name="BONASI GOVARDHAN" userId="321fea73358f70bc" providerId="LiveId" clId="{82227190-FC3D-4055-BE5B-259350B45CB4}" dt="2025-11-08T15:53:39.431" v="54" actId="14100"/>
        <pc:sldMkLst>
          <pc:docMk/>
          <pc:sldMk cId="0" sldId="257"/>
        </pc:sldMkLst>
        <pc:spChg chg="mod">
          <ac:chgData name="BONASI GOVARDHAN" userId="321fea73358f70bc" providerId="LiveId" clId="{82227190-FC3D-4055-BE5B-259350B45CB4}" dt="2025-11-08T15:52:10.368" v="40" actId="1076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BONASI GOVARDHAN" userId="321fea73358f70bc" providerId="LiveId" clId="{82227190-FC3D-4055-BE5B-259350B45CB4}" dt="2025-11-08T15:53:39.431" v="54" actId="14100"/>
          <ac:spMkLst>
            <pc:docMk/>
            <pc:sldMk cId="0" sldId="257"/>
            <ac:spMk id="4" creationId="{88458A19-A63B-A48B-552A-4E53814A1C7A}"/>
          </ac:spMkLst>
        </pc:spChg>
      </pc:sldChg>
      <pc:sldChg chg="modSp mod">
        <pc:chgData name="BONASI GOVARDHAN" userId="321fea73358f70bc" providerId="LiveId" clId="{82227190-FC3D-4055-BE5B-259350B45CB4}" dt="2025-11-08T15:47:37.922" v="4" actId="14100"/>
        <pc:sldMkLst>
          <pc:docMk/>
          <pc:sldMk cId="0" sldId="258"/>
        </pc:sldMkLst>
        <pc:spChg chg="mod">
          <ac:chgData name="BONASI GOVARDHAN" userId="321fea73358f70bc" providerId="LiveId" clId="{82227190-FC3D-4055-BE5B-259350B45CB4}" dt="2025-11-08T15:47:34.584" v="3" actId="1076"/>
          <ac:spMkLst>
            <pc:docMk/>
            <pc:sldMk cId="0" sldId="258"/>
            <ac:spMk id="2" creationId="{00000000-0000-0000-0000-000000000000}"/>
          </ac:spMkLst>
        </pc:spChg>
        <pc:picChg chg="mod">
          <ac:chgData name="BONASI GOVARDHAN" userId="321fea73358f70bc" providerId="LiveId" clId="{82227190-FC3D-4055-BE5B-259350B45CB4}" dt="2025-11-08T15:47:37.922" v="4" actId="14100"/>
          <ac:picMkLst>
            <pc:docMk/>
            <pc:sldMk cId="0" sldId="258"/>
            <ac:picMk id="3" creationId="{00000000-0000-0000-0000-000000000000}"/>
          </ac:picMkLst>
        </pc:picChg>
      </pc:sldChg>
      <pc:sldChg chg="modSp mod">
        <pc:chgData name="BONASI GOVARDHAN" userId="321fea73358f70bc" providerId="LiveId" clId="{82227190-FC3D-4055-BE5B-259350B45CB4}" dt="2025-11-08T15:48:16.967" v="11" actId="14100"/>
        <pc:sldMkLst>
          <pc:docMk/>
          <pc:sldMk cId="0" sldId="259"/>
        </pc:sldMkLst>
        <pc:spChg chg="mod">
          <ac:chgData name="BONASI GOVARDHAN" userId="321fea73358f70bc" providerId="LiveId" clId="{82227190-FC3D-4055-BE5B-259350B45CB4}" dt="2025-11-08T15:48:13.890" v="10" actId="14100"/>
          <ac:spMkLst>
            <pc:docMk/>
            <pc:sldMk cId="0" sldId="259"/>
            <ac:spMk id="2" creationId="{00000000-0000-0000-0000-000000000000}"/>
          </ac:spMkLst>
        </pc:spChg>
        <pc:picChg chg="mod">
          <ac:chgData name="BONASI GOVARDHAN" userId="321fea73358f70bc" providerId="LiveId" clId="{82227190-FC3D-4055-BE5B-259350B45CB4}" dt="2025-11-08T15:48:16.967" v="11" actId="14100"/>
          <ac:picMkLst>
            <pc:docMk/>
            <pc:sldMk cId="0" sldId="259"/>
            <ac:picMk id="3" creationId="{00000000-0000-0000-0000-000000000000}"/>
          </ac:picMkLst>
        </pc:picChg>
      </pc:sldChg>
      <pc:sldChg chg="modSp mod">
        <pc:chgData name="BONASI GOVARDHAN" userId="321fea73358f70bc" providerId="LiveId" clId="{82227190-FC3D-4055-BE5B-259350B45CB4}" dt="2025-11-08T15:48:59.409" v="15" actId="255"/>
        <pc:sldMkLst>
          <pc:docMk/>
          <pc:sldMk cId="0" sldId="261"/>
        </pc:sldMkLst>
        <pc:spChg chg="mod">
          <ac:chgData name="BONASI GOVARDHAN" userId="321fea73358f70bc" providerId="LiveId" clId="{82227190-FC3D-4055-BE5B-259350B45CB4}" dt="2025-11-08T15:48:52.648" v="14" actId="255"/>
          <ac:spMkLst>
            <pc:docMk/>
            <pc:sldMk cId="0" sldId="261"/>
            <ac:spMk id="8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8T15:48:46.583" v="13" actId="255"/>
          <ac:spMkLst>
            <pc:docMk/>
            <pc:sldMk cId="0" sldId="261"/>
            <ac:spMk id="9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8T15:48:59.409" v="15" actId="255"/>
          <ac:spMkLst>
            <pc:docMk/>
            <pc:sldMk cId="0" sldId="261"/>
            <ac:spMk id="10" creationId="{00000000-0000-0000-0000-000000000000}"/>
          </ac:spMkLst>
        </pc:spChg>
      </pc:sldChg>
      <pc:sldChg chg="modSp mod">
        <pc:chgData name="BONASI GOVARDHAN" userId="321fea73358f70bc" providerId="LiveId" clId="{82227190-FC3D-4055-BE5B-259350B45CB4}" dt="2025-11-08T15:49:19.323" v="17" actId="1076"/>
        <pc:sldMkLst>
          <pc:docMk/>
          <pc:sldMk cId="0" sldId="262"/>
        </pc:sldMkLst>
        <pc:spChg chg="mod">
          <ac:chgData name="BONASI GOVARDHAN" userId="321fea73358f70bc" providerId="LiveId" clId="{82227190-FC3D-4055-BE5B-259350B45CB4}" dt="2025-11-08T15:49:19.323" v="17" actId="1076"/>
          <ac:spMkLst>
            <pc:docMk/>
            <pc:sldMk cId="0" sldId="262"/>
            <ac:spMk id="2" creationId="{00000000-0000-0000-0000-000000000000}"/>
          </ac:spMkLst>
        </pc:spChg>
      </pc:sldChg>
      <pc:sldChg chg="addSp delSp modSp mod">
        <pc:chgData name="BONASI GOVARDHAN" userId="321fea73358f70bc" providerId="LiveId" clId="{82227190-FC3D-4055-BE5B-259350B45CB4}" dt="2025-11-08T15:54:23.974" v="62"/>
        <pc:sldMkLst>
          <pc:docMk/>
          <pc:sldMk cId="0" sldId="263"/>
        </pc:sldMkLst>
        <pc:spChg chg="mod">
          <ac:chgData name="BONASI GOVARDHAN" userId="321fea73358f70bc" providerId="LiveId" clId="{82227190-FC3D-4055-BE5B-259350B45CB4}" dt="2025-11-08T15:49:33.016" v="18" actId="255"/>
          <ac:spMkLst>
            <pc:docMk/>
            <pc:sldMk cId="0" sldId="263"/>
            <ac:spMk id="5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8T15:49:39.130" v="19" actId="255"/>
          <ac:spMkLst>
            <pc:docMk/>
            <pc:sldMk cId="0" sldId="263"/>
            <ac:spMk id="6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8T15:49:45.115" v="20" actId="255"/>
          <ac:spMkLst>
            <pc:docMk/>
            <pc:sldMk cId="0" sldId="263"/>
            <ac:spMk id="10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8T15:49:52.088" v="21" actId="255"/>
          <ac:spMkLst>
            <pc:docMk/>
            <pc:sldMk cId="0" sldId="263"/>
            <ac:spMk id="11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8T15:50:01.428" v="25" actId="255"/>
          <ac:spMkLst>
            <pc:docMk/>
            <pc:sldMk cId="0" sldId="263"/>
            <ac:spMk id="12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8T15:50:11.301" v="26" actId="255"/>
          <ac:spMkLst>
            <pc:docMk/>
            <pc:sldMk cId="0" sldId="263"/>
            <ac:spMk id="15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8T15:50:17.321" v="27" actId="255"/>
          <ac:spMkLst>
            <pc:docMk/>
            <pc:sldMk cId="0" sldId="263"/>
            <ac:spMk id="16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8T15:50:24.098" v="28" actId="255"/>
          <ac:spMkLst>
            <pc:docMk/>
            <pc:sldMk cId="0" sldId="263"/>
            <ac:spMk id="17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8T15:54:03.014" v="55" actId="20577"/>
          <ac:spMkLst>
            <pc:docMk/>
            <pc:sldMk cId="0" sldId="263"/>
            <ac:spMk id="18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8T15:50:31.391" v="29" actId="255"/>
          <ac:spMkLst>
            <pc:docMk/>
            <pc:sldMk cId="0" sldId="263"/>
            <ac:spMk id="23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8T15:50:39.924" v="30" actId="255"/>
          <ac:spMkLst>
            <pc:docMk/>
            <pc:sldMk cId="0" sldId="263"/>
            <ac:spMk id="24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8T15:50:55.479" v="32" actId="255"/>
          <ac:spMkLst>
            <pc:docMk/>
            <pc:sldMk cId="0" sldId="263"/>
            <ac:spMk id="25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8T15:51:24.938" v="35" actId="255"/>
          <ac:spMkLst>
            <pc:docMk/>
            <pc:sldMk cId="0" sldId="263"/>
            <ac:spMk id="28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8T15:51:13.959" v="34" actId="255"/>
          <ac:spMkLst>
            <pc:docMk/>
            <pc:sldMk cId="0" sldId="263"/>
            <ac:spMk id="29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8T15:51:07.806" v="33" actId="255"/>
          <ac:spMkLst>
            <pc:docMk/>
            <pc:sldMk cId="0" sldId="263"/>
            <ac:spMk id="30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8T15:51:46.876" v="39" actId="255"/>
          <ac:spMkLst>
            <pc:docMk/>
            <pc:sldMk cId="0" sldId="263"/>
            <ac:spMk id="33" creationId="{00000000-0000-0000-0000-000000000000}"/>
          </ac:spMkLst>
        </pc:spChg>
        <pc:spChg chg="add del mod">
          <ac:chgData name="BONASI GOVARDHAN" userId="321fea73358f70bc" providerId="LiveId" clId="{82227190-FC3D-4055-BE5B-259350B45CB4}" dt="2025-11-08T15:54:23.974" v="62"/>
          <ac:spMkLst>
            <pc:docMk/>
            <pc:sldMk cId="0" sldId="263"/>
            <ac:spMk id="34" creationId="{848A3DD0-2333-40DE-F218-2DAA71D3250B}"/>
          </ac:spMkLst>
        </pc:spChg>
      </pc:sldChg>
      <pc:sldChg chg="new del">
        <pc:chgData name="BONASI GOVARDHAN" userId="321fea73358f70bc" providerId="LiveId" clId="{82227190-FC3D-4055-BE5B-259350B45CB4}" dt="2025-11-08T15:52:15.721" v="42" actId="47"/>
        <pc:sldMkLst>
          <pc:docMk/>
          <pc:sldMk cId="938270574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201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52838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Generative AI for Cyber Threat-Hunting in 6G-enabled IoT Networks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467231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Presented by: Team-G628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017181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Name: B Govardhan          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567130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Roll No: 23P81A0578        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7117080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Guide: G Keerthi                  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0044" y="322759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Project Overview:</a:t>
            </a:r>
            <a:endParaRPr lang="en-US" sz="44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58A19-A63B-A48B-552A-4E53814A1C7A}"/>
              </a:ext>
            </a:extLst>
          </p:cNvPr>
          <p:cNvSpPr txBox="1"/>
          <p:nvPr/>
        </p:nvSpPr>
        <p:spPr>
          <a:xfrm>
            <a:off x="370044" y="1806498"/>
            <a:ext cx="81383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This project builds a GAN + Transformer–based cyber threat-hunting system for 6G-enabled IoT networks. GANs generate synthetic attack data to balance the dataset, and a Transformer model classifies IoT attacks with high accuracy. Using the Edge-</a:t>
            </a:r>
            <a:r>
              <a:rPr lang="en-US" sz="2800" dirty="0" err="1">
                <a:solidFill>
                  <a:schemeClr val="bg1"/>
                </a:solidFill>
              </a:rPr>
              <a:t>IIoT</a:t>
            </a:r>
            <a:r>
              <a:rPr lang="en-US" sz="2800" dirty="0">
                <a:solidFill>
                  <a:schemeClr val="bg1"/>
                </a:solidFill>
              </a:rPr>
              <a:t> dataset, the system achieves good accuracy in identifying 14 different attack types. The approach improves real-time threat detection in large, high-speed 6G IoT environments while addressing challenges such as scalability, data quality, privacy, and energy consumption.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6697" y="132275"/>
            <a:ext cx="5371624" cy="656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39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System Architecture: 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821"/>
            <a:ext cx="14630400" cy="71367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7350" y="7410688"/>
            <a:ext cx="13215699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210" y="144966"/>
            <a:ext cx="7283736" cy="159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7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 Flow between modules: 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1668"/>
            <a:ext cx="14630400" cy="71479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429" y="463153"/>
            <a:ext cx="6888480" cy="534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Technology Stack &amp; Development: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75429" y="1326356"/>
            <a:ext cx="6657499" cy="3196947"/>
          </a:xfrm>
          <a:prstGeom prst="roundRect">
            <a:avLst>
              <a:gd name="adj" fmla="val 2160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94" y="1506022"/>
            <a:ext cx="493276" cy="49327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707" y="1641634"/>
            <a:ext cx="221933" cy="2219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5094" y="2163723"/>
            <a:ext cx="4009549" cy="427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Programming Languages</a:t>
            </a:r>
            <a:endParaRPr lang="en-US" sz="2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94" y="2776061"/>
            <a:ext cx="1567577" cy="1567577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7397353" y="1326356"/>
            <a:ext cx="6657618" cy="3196947"/>
          </a:xfrm>
          <a:prstGeom prst="roundRect">
            <a:avLst>
              <a:gd name="adj" fmla="val 2160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7018" y="1506022"/>
            <a:ext cx="493276" cy="493276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2631" y="1641634"/>
            <a:ext cx="221933" cy="22193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577018" y="2163723"/>
            <a:ext cx="3288506" cy="427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ML/DL Frameworks</a:t>
            </a:r>
            <a:endParaRPr lang="en-US" sz="2550" dirty="0"/>
          </a:p>
        </p:txBody>
      </p:sp>
      <p:sp>
        <p:nvSpPr>
          <p:cNvPr id="12" name="Text 5"/>
          <p:cNvSpPr/>
          <p:nvPr/>
        </p:nvSpPr>
        <p:spPr>
          <a:xfrm>
            <a:off x="7577018" y="2689741"/>
            <a:ext cx="6298287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TensorFlow</a:t>
            </a:r>
            <a:endParaRPr lang="en-US" sz="1250" dirty="0"/>
          </a:p>
        </p:txBody>
      </p:sp>
      <p:sp>
        <p:nvSpPr>
          <p:cNvPr id="13" name="Text 6"/>
          <p:cNvSpPr/>
          <p:nvPr/>
        </p:nvSpPr>
        <p:spPr>
          <a:xfrm>
            <a:off x="7577018" y="3014305"/>
            <a:ext cx="6298287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scikit-learn</a:t>
            </a:r>
            <a:endParaRPr lang="en-US" sz="1250" dirty="0"/>
          </a:p>
        </p:txBody>
      </p:sp>
      <p:sp>
        <p:nvSpPr>
          <p:cNvPr id="14" name="Text 7"/>
          <p:cNvSpPr/>
          <p:nvPr/>
        </p:nvSpPr>
        <p:spPr>
          <a:xfrm>
            <a:off x="7577018" y="3338870"/>
            <a:ext cx="6298287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Pandas</a:t>
            </a:r>
            <a:endParaRPr lang="en-US" sz="1250" dirty="0"/>
          </a:p>
        </p:txBody>
      </p:sp>
      <p:sp>
        <p:nvSpPr>
          <p:cNvPr id="15" name="Text 8"/>
          <p:cNvSpPr/>
          <p:nvPr/>
        </p:nvSpPr>
        <p:spPr>
          <a:xfrm>
            <a:off x="7577018" y="3663434"/>
            <a:ext cx="6298287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NumPy</a:t>
            </a:r>
            <a:endParaRPr lang="en-US" sz="1250" dirty="0"/>
          </a:p>
        </p:txBody>
      </p:sp>
      <p:sp>
        <p:nvSpPr>
          <p:cNvPr id="16" name="Text 9"/>
          <p:cNvSpPr/>
          <p:nvPr/>
        </p:nvSpPr>
        <p:spPr>
          <a:xfrm>
            <a:off x="7577018" y="3987998"/>
            <a:ext cx="6298287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Pickle</a:t>
            </a:r>
            <a:endParaRPr lang="en-US" sz="1250" dirty="0"/>
          </a:p>
        </p:txBody>
      </p:sp>
      <p:sp>
        <p:nvSpPr>
          <p:cNvPr id="17" name="Shape 10"/>
          <p:cNvSpPr/>
          <p:nvPr/>
        </p:nvSpPr>
        <p:spPr>
          <a:xfrm>
            <a:off x="575429" y="4687729"/>
            <a:ext cx="6657499" cy="3078718"/>
          </a:xfrm>
          <a:prstGeom prst="roundRect">
            <a:avLst>
              <a:gd name="adj" fmla="val 224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094" y="4867394"/>
            <a:ext cx="493276" cy="493276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0707" y="5003006"/>
            <a:ext cx="221933" cy="221933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755094" y="5525095"/>
            <a:ext cx="3288506" cy="427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Development Tools</a:t>
            </a:r>
            <a:endParaRPr lang="en-US" sz="2550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094" y="6137434"/>
            <a:ext cx="1960959" cy="1304925"/>
          </a:xfrm>
          <a:prstGeom prst="rect">
            <a:avLst/>
          </a:prstGeom>
        </p:spPr>
      </p:pic>
      <p:sp>
        <p:nvSpPr>
          <p:cNvPr id="22" name="Shape 12"/>
          <p:cNvSpPr/>
          <p:nvPr/>
        </p:nvSpPr>
        <p:spPr>
          <a:xfrm>
            <a:off x="7397353" y="4687729"/>
            <a:ext cx="6657618" cy="3078718"/>
          </a:xfrm>
          <a:prstGeom prst="roundRect">
            <a:avLst>
              <a:gd name="adj" fmla="val 224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77018" y="4867394"/>
            <a:ext cx="493276" cy="493276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12631" y="5003006"/>
            <a:ext cx="221933" cy="221933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577018" y="5525095"/>
            <a:ext cx="3867864" cy="427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Database &amp; Deployment</a:t>
            </a:r>
            <a:endParaRPr lang="en-US" sz="2550" dirty="0"/>
          </a:p>
        </p:txBody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7018" y="6137434"/>
            <a:ext cx="1449348" cy="14493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503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3405" y="2498527"/>
            <a:ext cx="5211961" cy="532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Mathematical Foundation 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3405" y="3096458"/>
            <a:ext cx="4688562" cy="425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5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Core Mathematical Formulas 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573405" y="3587829"/>
            <a:ext cx="645164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F2F2F2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Discriminator Loss:  L(D) = −(log(D(x)) + log(1 − D(G(z))))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73405" y="3972758"/>
            <a:ext cx="424695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F2F2F2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Generator Loss:  L(G) = −log(D(G(z)))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573405" y="4357688"/>
            <a:ext cx="245756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F2F2F2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Transformer: 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573405" y="4922877"/>
            <a:ext cx="13483590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000" dirty="0">
                <a:solidFill>
                  <a:srgbClr val="F2F2F2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Scaled dot-product attention: Att(Q,K,V)= softmax(QK^T/√d_k)V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73405" y="5246370"/>
            <a:ext cx="13483590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000" dirty="0">
                <a:solidFill>
                  <a:srgbClr val="F2F2F2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Multi-Head Attention mechanism: MultiHead(Q,K,V)=Concat(h1​,…,h_h​)W^O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573405" y="5569863"/>
            <a:ext cx="13483590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000" dirty="0">
                <a:solidFill>
                  <a:srgbClr val="F2F2F2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Feed-Forward Network (FFN): FFN(x)=max(0,xW1​+b1​)W2​+b2​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73405" y="6081832"/>
            <a:ext cx="873478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F1-Score (Model Evaluation): F1=(2⋅Precision⋅Recall​ / Precision + Recall)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573405" y="6466761"/>
            <a:ext cx="277475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Model Parameters: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573405" y="6851690"/>
            <a:ext cx="2047994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2F2F2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Learning rate:  0.001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73405" y="7183398"/>
            <a:ext cx="2047994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2F2F2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Batch size:  64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73405" y="7515106"/>
            <a:ext cx="6335554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2F2F2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Activation: ReLU( in hidden layers) and Softmax(in output layer)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0473" y="97464"/>
            <a:ext cx="7549872" cy="716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Live Implementation Demo:     </a:t>
            </a:r>
            <a:endParaRPr lang="en-US" sz="4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166" y="458391"/>
            <a:ext cx="9076968" cy="522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1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Achievements, Challenges &amp; Future Directions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563166" y="1222653"/>
            <a:ext cx="4394121" cy="2025968"/>
          </a:xfrm>
          <a:prstGeom prst="roundRect">
            <a:avLst>
              <a:gd name="adj" fmla="val 3336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39259" y="1398746"/>
            <a:ext cx="3218617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learnings: 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739259" y="1913572"/>
            <a:ext cx="4041934" cy="52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How GAN synthetic data will help to the Transformer 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39259" y="2493050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How to collect data from IOT devices 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39259" y="2810947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118140" y="1222653"/>
            <a:ext cx="4394121" cy="2025968"/>
          </a:xfrm>
          <a:prstGeom prst="roundRect">
            <a:avLst>
              <a:gd name="adj" fmla="val 3336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294233" y="1398746"/>
            <a:ext cx="3859054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Potential improvements: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294233" y="1913572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advanced GANs for synthetic data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5294233" y="2231469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Integrate graph-based modeling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5294233" y="2549366"/>
            <a:ext cx="4041934" cy="52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Expand dataset with additional real-world attacks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9673114" y="1222653"/>
            <a:ext cx="4394121" cy="2025968"/>
          </a:xfrm>
          <a:prstGeom prst="roundRect">
            <a:avLst>
              <a:gd name="adj" fmla="val 3336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49207" y="1398746"/>
            <a:ext cx="3849052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Real-world applications: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9849207" y="1913572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Smart Home Devices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9849207" y="2231469"/>
            <a:ext cx="4041934" cy="52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Industrial IoT (IIoT) / Smart Manufacturing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9849207" y="2810947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Smart Healthcare Systems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563166" y="3409474"/>
            <a:ext cx="4394121" cy="2287548"/>
          </a:xfrm>
          <a:prstGeom prst="roundRect">
            <a:avLst>
              <a:gd name="adj" fmla="val 2955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9" name="Text 17"/>
          <p:cNvSpPr/>
          <p:nvPr/>
        </p:nvSpPr>
        <p:spPr>
          <a:xfrm>
            <a:off x="739259" y="3585567"/>
            <a:ext cx="4041934" cy="836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Comparison with paper's results:</a:t>
            </a:r>
            <a:endParaRPr lang="en-US" sz="2500" dirty="0"/>
          </a:p>
        </p:txBody>
      </p:sp>
      <p:sp>
        <p:nvSpPr>
          <p:cNvPr id="20" name="Text 18"/>
          <p:cNvSpPr/>
          <p:nvPr/>
        </p:nvSpPr>
        <p:spPr>
          <a:xfrm>
            <a:off x="739259" y="4518660"/>
            <a:ext cx="4041934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250" dirty="0"/>
          </a:p>
        </p:txBody>
      </p:sp>
      <p:sp>
        <p:nvSpPr>
          <p:cNvPr id="21" name="Shape 19"/>
          <p:cNvSpPr/>
          <p:nvPr/>
        </p:nvSpPr>
        <p:spPr>
          <a:xfrm>
            <a:off x="5118140" y="3409474"/>
            <a:ext cx="4394121" cy="2287548"/>
          </a:xfrm>
          <a:prstGeom prst="roundRect">
            <a:avLst>
              <a:gd name="adj" fmla="val 2955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294233" y="3585567"/>
            <a:ext cx="3499247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Performance analysis:</a:t>
            </a:r>
            <a:endParaRPr lang="en-US" sz="2500" dirty="0"/>
          </a:p>
        </p:txBody>
      </p:sp>
      <p:sp>
        <p:nvSpPr>
          <p:cNvPr id="23" name="Text 21"/>
          <p:cNvSpPr/>
          <p:nvPr/>
        </p:nvSpPr>
        <p:spPr>
          <a:xfrm>
            <a:off x="5294233" y="4100393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Good Accuracy on real test data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5294233" y="4418290"/>
            <a:ext cx="4041934" cy="52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Loss:</a:t>
            </a: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Low and stable → good convergence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5294233" y="4997768"/>
            <a:ext cx="4041934" cy="52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Efficiency:</a:t>
            </a: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Moderate training time; best with GPU</a:t>
            </a:r>
            <a:endParaRPr lang="en-US" sz="1500" dirty="0"/>
          </a:p>
        </p:txBody>
      </p:sp>
      <p:sp>
        <p:nvSpPr>
          <p:cNvPr id="26" name="Shape 24"/>
          <p:cNvSpPr/>
          <p:nvPr/>
        </p:nvSpPr>
        <p:spPr>
          <a:xfrm>
            <a:off x="9673114" y="3409474"/>
            <a:ext cx="4394121" cy="2287548"/>
          </a:xfrm>
          <a:prstGeom prst="roundRect">
            <a:avLst>
              <a:gd name="adj" fmla="val 2955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9849207" y="3585567"/>
            <a:ext cx="3218617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Challenges faced:</a:t>
            </a:r>
            <a:endParaRPr lang="en-US" sz="2500" dirty="0"/>
          </a:p>
        </p:txBody>
      </p:sp>
      <p:sp>
        <p:nvSpPr>
          <p:cNvPr id="28" name="Text 26"/>
          <p:cNvSpPr/>
          <p:nvPr/>
        </p:nvSpPr>
        <p:spPr>
          <a:xfrm>
            <a:off x="9849207" y="4100393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Imbalanced dataset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9849207" y="4418290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Noisy / redundant logs</a:t>
            </a: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9849207" y="4736187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Many</a:t>
            </a:r>
            <a:r>
              <a:rPr lang="en-US" sz="150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features (60+)</a:t>
            </a:r>
            <a:endParaRPr lang="en-US" sz="1500" dirty="0"/>
          </a:p>
        </p:txBody>
      </p:sp>
      <p:sp>
        <p:nvSpPr>
          <p:cNvPr id="31" name="Shape 29"/>
          <p:cNvSpPr/>
          <p:nvPr/>
        </p:nvSpPr>
        <p:spPr>
          <a:xfrm>
            <a:off x="563166" y="5857875"/>
            <a:ext cx="13504069" cy="1913334"/>
          </a:xfrm>
          <a:prstGeom prst="roundRect">
            <a:avLst>
              <a:gd name="adj" fmla="val 353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739259" y="6033968"/>
            <a:ext cx="3218617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Limitations:</a:t>
            </a:r>
            <a:endParaRPr lang="en-US" sz="2500" dirty="0"/>
          </a:p>
        </p:txBody>
      </p:sp>
      <p:sp>
        <p:nvSpPr>
          <p:cNvPr id="33" name="Text 31"/>
          <p:cNvSpPr/>
          <p:nvPr/>
        </p:nvSpPr>
        <p:spPr>
          <a:xfrm>
            <a:off x="739259" y="6548795"/>
            <a:ext cx="13151882" cy="1046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• Hard to detect rare attacks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• Model is heavy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• Single dataset used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• Synthetic data not perfect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449</Words>
  <Application>Microsoft Office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Geist Bold</vt:lpstr>
      <vt:lpstr>Geist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BONASI GOVARDHAN</cp:lastModifiedBy>
  <cp:revision>1</cp:revision>
  <dcterms:created xsi:type="dcterms:W3CDTF">2025-11-08T15:45:16Z</dcterms:created>
  <dcterms:modified xsi:type="dcterms:W3CDTF">2025-11-08T15:54:33Z</dcterms:modified>
</cp:coreProperties>
</file>